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1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77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5" r:id="rId21"/>
    <p:sldId id="278" r:id="rId22"/>
    <p:sldId id="276" r:id="rId23"/>
    <p:sldId id="279" r:id="rId24"/>
    <p:sldId id="280" r:id="rId25"/>
    <p:sldId id="281" r:id="rId26"/>
    <p:sldId id="283" r:id="rId27"/>
    <p:sldId id="282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F7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74" d="100"/>
          <a:sy n="74" d="100"/>
        </p:scale>
        <p:origin x="72" y="2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BB0DB3-A8FF-4ABB-9E2E-D960422260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025308"/>
          </a:xfrm>
        </p:spPr>
        <p:txBody>
          <a:bodyPr anchor="b">
            <a:normAutofit/>
          </a:bodyPr>
          <a:lstStyle>
            <a:lvl1pPr algn="ctr"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EE0618-75D7-410F-859C-CDF53BC53E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86729"/>
            <a:ext cx="9144000" cy="1135529"/>
          </a:xfr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1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237F11-76DB-4DD9-9747-3F38D05BA0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12/14/2020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59F581-81B0-44B3-ABA5-A25CA4BAE4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10D591-ADCF-4300-8282-72AE357F3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8349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E5C77-55F8-4677-A96C-E6D3F5545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A064EF-ADDA-4943-8F87-A7469D7997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B0D493-D1E7-4358-95E9-B5B80A49E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12/14/2020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E98326-3276-4B9E-960F-10C6677BFA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4C3AC2-288D-4FEE-BF80-0EAEDDFAB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9689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3333C6A-5417-40BD-BF7A-9405832237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43BCB45-B343-46F6-9718-AA0D68CED1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BDA2A4-FD34-4E17-908F-4367B1E644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12/14/2020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87AE3-776D-451D-AA52-C06B747248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A0C4D5-BE1E-4D6A-9196-E0F9E42B2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1286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75558-A264-444E-829B-51AAE6B4B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8D9373-37D1-4135-8D34-755E139F79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5E4A6B-1966-4E57-9FB8-8B111E97B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12/14/2020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3FC3DD-F2BE-41FF-895B-00129AAB1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1F830C-8424-4FAF-A011-605AE1D14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1754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A1BE8-ECC1-4027-B16E-C7BECCA9D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46C7E1-471A-46AA-8068-98E68C0C20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7C9F8F-EC48-4D16-B4C6-023A7B607B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12/14/2020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9FA5B3-F726-417B-932A-B93E0C8F5A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7D21F1-1A24-43EA-AB09-3024C491E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22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16569-B648-4D50-BEB8-E8DAE24D6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0831B3-A1FD-470C-BEEE-4CFB441502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24493"/>
            <a:ext cx="5181600" cy="42524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F34A17-C244-438C-9AE3-FB9B3CE3BD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24493"/>
            <a:ext cx="5181600" cy="42524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CFA3AA-3FC1-4B98-8F99-1726F1AC0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12/14/2020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E10883-BACC-41A1-9067-ECFDB937D7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7660A2-13C9-4432-A6EB-A4FF3D78F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9203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7C843-C993-4E9C-80DD-3620816E5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91A8E3-B066-4511-9C6E-A3435B64DD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734325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E86B63-4102-4802-94D7-F138F80F3E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58237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924765-08A7-4A60-86DC-DC420F60BB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734325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4AA2795-EFB6-4000-8F25-FBB62646C0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58237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C942CFB-FE12-494A-9C41-3CB90F07BD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12/14/2020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C3A07E3-59E1-4EBD-9687-4B6ABE96A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CF7BB23-7539-4674-8B66-ACEFF9468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289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841DB-C73C-4968-B434-A6AA14DAF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8152BF-92C7-4BF5-A9DB-16A0BF0F5F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12/14/2020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289DB7-F492-4037-A439-D70F7E556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FA96F1-8B8A-4E83-B3C2-E10DE522A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7854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8031033-9688-463F-9614-47F2F5BC6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12/14/2020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5B8DB2-C14B-45AC-ACAF-8702DF59C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01DA57-8D4E-4075-9460-4F03DF8AA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3819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CBE2C-9DAA-489D-AC88-15CBBA8A9B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E124BE-E494-445A-A4FB-A2A8F28F0C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2446DE-9A32-4774-9F7C-86678CA90E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00115D-61B3-46D0-B4D3-30C374B52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12/14/2020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3C2AFC-D0F8-469F-B1E0-123C2E066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B9BCDA-9EF7-4531-8021-AF7B30751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3275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AE558-F89F-4688-94E5-77F37D49F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BCD35AF-8CA2-49BB-BAE9-F29A0186EC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5CAA98-55BD-4118-A8AF-D603060784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BFF4C5-82A8-4AD8-B7E2-2882F65768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12/14/2020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60B401-B64F-417B-8AD6-581A22E5E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24BD4C-7149-44BF-8150-F72CAA95A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0929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436E0F2-A64B-471E-93C0-8DFE08CC57C8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C1E3AB1-2A8C-4607-9FAE-D8BDB280FE1A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6D66059-832F-40B6-A35F-F56C8F38A1E7}"/>
              </a:ext>
            </a:extLst>
          </p:cNvPr>
          <p:cNvCxnSpPr>
            <a:cxnSpLocks/>
          </p:cNvCxnSpPr>
          <p:nvPr/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515E2ED-7EA9-448D-83FA-54C3DF9723BD}"/>
              </a:ext>
            </a:extLst>
          </p:cNvPr>
          <p:cNvCxnSpPr>
            <a:cxnSpLocks/>
          </p:cNvCxnSpPr>
          <p:nvPr/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0595356-EABD-4767-AC9D-EA21FF115EC0}"/>
              </a:ext>
            </a:extLst>
          </p:cNvPr>
          <p:cNvCxnSpPr>
            <a:cxnSpLocks/>
          </p:cNvCxnSpPr>
          <p:nvPr/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8CD9F06-9628-469C-B788-A894E3E08281}"/>
              </a:ext>
            </a:extLst>
          </p:cNvPr>
          <p:cNvCxnSpPr>
            <a:cxnSpLocks/>
          </p:cNvCxnSpPr>
          <p:nvPr/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550A431-0B61-421B-B4B7-24C0CFF0F938}"/>
              </a:ext>
            </a:extLst>
          </p:cNvPr>
          <p:cNvCxnSpPr>
            <a:cxnSpLocks/>
          </p:cNvCxnSpPr>
          <p:nvPr/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75B94C5-D205-4339-B029-5D0FD2E5F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533401"/>
            <a:ext cx="9906000" cy="13821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96DC5C-BD34-4CE4-8AA7-A6A4B9516F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3000" y="2009554"/>
            <a:ext cx="9906000" cy="4024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F192A7-D622-449D-9FC2-48FDE4D690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37102" y="6398878"/>
            <a:ext cx="419390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100">
                <a:solidFill>
                  <a:schemeClr val="tx2"/>
                </a:solidFill>
                <a:latin typeface="+mn-lt"/>
              </a:defRPr>
            </a:lvl1pPr>
          </a:lstStyle>
          <a:p>
            <a:fld id="{11EAACC7-3B3F-47D1-959A-EF58926E955E}" type="datetimeFigureOut">
              <a:rPr lang="en-US" smtClean="0"/>
              <a:t>12/14/2020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35B93C-2BE9-4847-BFE5-D3CBCC6E94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4429" y="6398878"/>
            <a:ext cx="4497315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 b="1" spc="30" baseline="0">
                <a:solidFill>
                  <a:schemeClr val="tx2"/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70A99-395E-4F22-8AAB-6C7EE743D7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2477" y="6398878"/>
            <a:ext cx="470887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100">
                <a:solidFill>
                  <a:schemeClr val="tx2"/>
                </a:solidFill>
                <a:latin typeface="+mn-lt"/>
              </a:defRPr>
            </a:lvl1pPr>
          </a:lstStyle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3293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8" r:id="rId1"/>
    <p:sldLayoutId id="2147483729" r:id="rId2"/>
    <p:sldLayoutId id="2147483730" r:id="rId3"/>
    <p:sldLayoutId id="2147483720" r:id="rId4"/>
    <p:sldLayoutId id="2147483721" r:id="rId5"/>
    <p:sldLayoutId id="2147483726" r:id="rId6"/>
    <p:sldLayoutId id="2147483722" r:id="rId7"/>
    <p:sldLayoutId id="2147483723" r:id="rId8"/>
    <p:sldLayoutId id="2147483724" r:id="rId9"/>
    <p:sldLayoutId id="2147483725" r:id="rId10"/>
    <p:sldLayoutId id="214748372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i="1" kern="1200" cap="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SzPct val="80000"/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C88933B-CFB2-4662-9CA9-2C1E08385B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909EEE1-52DB-4A86-AFCE-CCE9041848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2"/>
            <a:ext cx="12192000" cy="685734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5EE672-1C9D-46A0-A4D3-5E2A41711D4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</a:blip>
          <a:srcRect l="5452" r="44912" b="-1"/>
          <a:stretch/>
        </p:blipFill>
        <p:spPr>
          <a:xfrm>
            <a:off x="-2573" y="10"/>
            <a:ext cx="4811317" cy="6857988"/>
          </a:xfrm>
          <a:custGeom>
            <a:avLst/>
            <a:gdLst/>
            <a:ahLst/>
            <a:cxnLst/>
            <a:rect l="l" t="t" r="r" b="b"/>
            <a:pathLst>
              <a:path w="4811317" h="6857998">
                <a:moveTo>
                  <a:pt x="0" y="0"/>
                </a:moveTo>
                <a:lnTo>
                  <a:pt x="4811317" y="0"/>
                </a:lnTo>
                <a:lnTo>
                  <a:pt x="2712446" y="6857998"/>
                </a:lnTo>
                <a:lnTo>
                  <a:pt x="0" y="6857998"/>
                </a:lnTo>
                <a:close/>
              </a:path>
            </a:pathLst>
          </a:custGeom>
          <a:ln>
            <a:solidFill>
              <a:schemeClr val="bg1"/>
            </a:solidFill>
          </a:ln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26FE4BA-3BD1-4AB3-A3EB-39FF16D964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3418764" y="0"/>
            <a:ext cx="815637" cy="6857348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BD85EF3-E980-4EF9-BF91-C0540D302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  <a:endCxn id="15" idx="2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468380"/>
            <a:ext cx="6096000" cy="1389619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3">
            <a:extLst>
              <a:ext uri="{FF2B5EF4-FFF2-40B4-BE49-F238E27FC236}">
                <a16:creationId xmlns:a16="http://schemas.microsoft.com/office/drawing/2014/main" id="{17F4CB65-A674-44DA-858F-5A1641BE34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4778" y="261656"/>
            <a:ext cx="9743343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TRƯỜNG ĐẠI HỌC CÔNG NGHIỆP THỰC PHẨM THÀNH PHỐ HỒ CHÍ MINH</a:t>
            </a:r>
          </a:p>
        </p:txBody>
      </p:sp>
      <p:pic>
        <p:nvPicPr>
          <p:cNvPr id="18" name="Picture 5">
            <a:extLst>
              <a:ext uri="{FF2B5EF4-FFF2-40B4-BE49-F238E27FC236}">
                <a16:creationId xmlns:a16="http://schemas.microsoft.com/office/drawing/2014/main" id="{C2CB44DD-503C-4502-AF9B-999B12AE82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4897" y="1588699"/>
            <a:ext cx="2203103" cy="22031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6">
            <a:extLst>
              <a:ext uri="{FF2B5EF4-FFF2-40B4-BE49-F238E27FC236}">
                <a16:creationId xmlns:a16="http://schemas.microsoft.com/office/drawing/2014/main" id="{DD17E8DC-77E7-4543-B823-B7B0D52DE9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55923" y="4187720"/>
            <a:ext cx="319724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BÁO CÁO ĐỒ ÁN </a:t>
            </a:r>
          </a:p>
        </p:txBody>
      </p:sp>
      <p:sp>
        <p:nvSpPr>
          <p:cNvPr id="20" name="TextBox 10">
            <a:extLst>
              <a:ext uri="{FF2B5EF4-FFF2-40B4-BE49-F238E27FC236}">
                <a16:creationId xmlns:a16="http://schemas.microsoft.com/office/drawing/2014/main" id="{1DE289D9-0BF4-4B46-93FA-57EAAB0397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6971" y="4999639"/>
            <a:ext cx="806246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QUẢN LÝ THƯ VIỆN</a:t>
            </a:r>
          </a:p>
        </p:txBody>
      </p:sp>
    </p:spTree>
    <p:extLst>
      <p:ext uri="{BB962C8B-B14F-4D97-AF65-F5344CB8AC3E}">
        <p14:creationId xmlns:p14="http://schemas.microsoft.com/office/powerpoint/2010/main" val="3824745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rrow: Pentagon 3">
            <a:extLst>
              <a:ext uri="{FF2B5EF4-FFF2-40B4-BE49-F238E27FC236}">
                <a16:creationId xmlns:a16="http://schemas.microsoft.com/office/drawing/2014/main" id="{37CB0EF3-CB01-4960-B9F6-6A92320D266D}"/>
              </a:ext>
            </a:extLst>
          </p:cNvPr>
          <p:cNvSpPr/>
          <p:nvPr/>
        </p:nvSpPr>
        <p:spPr>
          <a:xfrm>
            <a:off x="0" y="0"/>
            <a:ext cx="3138055" cy="758537"/>
          </a:xfrm>
          <a:prstGeom prst="homePlate">
            <a:avLst>
              <a:gd name="adj" fmla="val 37391"/>
            </a:avLst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GIAO DIỆN</a:t>
            </a:r>
          </a:p>
        </p:txBody>
      </p:sp>
      <p:pic>
        <p:nvPicPr>
          <p:cNvPr id="6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C949DFC0-8BAE-463E-8F1B-23978A81A5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3254" y="227131"/>
            <a:ext cx="4512426" cy="64037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179905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rrow: Pentagon 3">
            <a:extLst>
              <a:ext uri="{FF2B5EF4-FFF2-40B4-BE49-F238E27FC236}">
                <a16:creationId xmlns:a16="http://schemas.microsoft.com/office/drawing/2014/main" id="{8292BE04-5C3B-49A8-80EB-0940FDB24501}"/>
              </a:ext>
            </a:extLst>
          </p:cNvPr>
          <p:cNvSpPr/>
          <p:nvPr/>
        </p:nvSpPr>
        <p:spPr>
          <a:xfrm>
            <a:off x="0" y="0"/>
            <a:ext cx="3138055" cy="758537"/>
          </a:xfrm>
          <a:prstGeom prst="homePlate">
            <a:avLst>
              <a:gd name="adj" fmla="val 37391"/>
            </a:avLst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GIAO DIỆN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48A17E-E23D-48DF-B054-0B95EDCE59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172" y="1044985"/>
            <a:ext cx="10129948" cy="53072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6736403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airplane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rrow: Pentagon 3">
            <a:extLst>
              <a:ext uri="{FF2B5EF4-FFF2-40B4-BE49-F238E27FC236}">
                <a16:creationId xmlns:a16="http://schemas.microsoft.com/office/drawing/2014/main" id="{2A127D8B-ACC2-43FC-B9A3-AE362F3FCA11}"/>
              </a:ext>
            </a:extLst>
          </p:cNvPr>
          <p:cNvSpPr/>
          <p:nvPr/>
        </p:nvSpPr>
        <p:spPr>
          <a:xfrm>
            <a:off x="0" y="0"/>
            <a:ext cx="3138055" cy="758537"/>
          </a:xfrm>
          <a:prstGeom prst="homePlate">
            <a:avLst>
              <a:gd name="adj" fmla="val 37391"/>
            </a:avLst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GIAO DIỆN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E9ECB7E-742B-4B99-88D8-87A279ADC3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8055" y="914268"/>
            <a:ext cx="5546229" cy="52168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023097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rrow: Pentagon 7">
            <a:extLst>
              <a:ext uri="{FF2B5EF4-FFF2-40B4-BE49-F238E27FC236}">
                <a16:creationId xmlns:a16="http://schemas.microsoft.com/office/drawing/2014/main" id="{958DCDCD-D527-4909-9D4E-DDE78C4E3D93}"/>
              </a:ext>
            </a:extLst>
          </p:cNvPr>
          <p:cNvSpPr/>
          <p:nvPr/>
        </p:nvSpPr>
        <p:spPr>
          <a:xfrm>
            <a:off x="0" y="0"/>
            <a:ext cx="3138055" cy="758537"/>
          </a:xfrm>
          <a:prstGeom prst="homePlate">
            <a:avLst>
              <a:gd name="adj" fmla="val 37391"/>
            </a:avLst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GIAO DIỆN</a:t>
            </a:r>
          </a:p>
        </p:txBody>
      </p:sp>
      <p:pic>
        <p:nvPicPr>
          <p:cNvPr id="10" name="Picture 9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4847C14B-E889-4B20-9AEA-CA53DD346E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243" y="1227866"/>
            <a:ext cx="9853514" cy="51744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085581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rrow: Pentagon 3">
            <a:extLst>
              <a:ext uri="{FF2B5EF4-FFF2-40B4-BE49-F238E27FC236}">
                <a16:creationId xmlns:a16="http://schemas.microsoft.com/office/drawing/2014/main" id="{F3990AA2-2056-4AFA-A417-248CC0C0A8D7}"/>
              </a:ext>
            </a:extLst>
          </p:cNvPr>
          <p:cNvSpPr/>
          <p:nvPr/>
        </p:nvSpPr>
        <p:spPr>
          <a:xfrm>
            <a:off x="0" y="0"/>
            <a:ext cx="3138055" cy="758537"/>
          </a:xfrm>
          <a:prstGeom prst="homePlate">
            <a:avLst>
              <a:gd name="adj" fmla="val 37391"/>
            </a:avLst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GIAO DIỆN</a:t>
            </a:r>
          </a:p>
        </p:txBody>
      </p:sp>
      <p:pic>
        <p:nvPicPr>
          <p:cNvPr id="6" name="Picture 5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21FB44B5-DF19-4670-8044-05D8C35338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3964" y="1226138"/>
            <a:ext cx="6367956" cy="51063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85002656"/>
      </p:ext>
    </p:extLst>
  </p:cSld>
  <p:clrMapOvr>
    <a:masterClrMapping/>
  </p:clrMapOvr>
  <p:transition spd="slow">
    <p:wheel spokes="1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rrow: Pentagon 3">
            <a:extLst>
              <a:ext uri="{FF2B5EF4-FFF2-40B4-BE49-F238E27FC236}">
                <a16:creationId xmlns:a16="http://schemas.microsoft.com/office/drawing/2014/main" id="{BF7603D1-6069-45E5-85CD-F84F44EB58AB}"/>
              </a:ext>
            </a:extLst>
          </p:cNvPr>
          <p:cNvSpPr/>
          <p:nvPr/>
        </p:nvSpPr>
        <p:spPr>
          <a:xfrm>
            <a:off x="0" y="0"/>
            <a:ext cx="3138055" cy="758537"/>
          </a:xfrm>
          <a:prstGeom prst="homePlate">
            <a:avLst>
              <a:gd name="adj" fmla="val 37391"/>
            </a:avLst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GIAO DIỆN</a:t>
            </a:r>
          </a:p>
        </p:txBody>
      </p:sp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1FC18F1-22FE-4E7E-90B7-1450CD55C1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1440" y="901671"/>
            <a:ext cx="9693110" cy="57178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098194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rrow: Pentagon 3">
            <a:extLst>
              <a:ext uri="{FF2B5EF4-FFF2-40B4-BE49-F238E27FC236}">
                <a16:creationId xmlns:a16="http://schemas.microsoft.com/office/drawing/2014/main" id="{AE6808B6-00E2-4A82-A773-8B460F5F24F1}"/>
              </a:ext>
            </a:extLst>
          </p:cNvPr>
          <p:cNvSpPr/>
          <p:nvPr/>
        </p:nvSpPr>
        <p:spPr>
          <a:xfrm>
            <a:off x="0" y="0"/>
            <a:ext cx="3138055" cy="758537"/>
          </a:xfrm>
          <a:prstGeom prst="homePlate">
            <a:avLst>
              <a:gd name="adj" fmla="val 37391"/>
            </a:avLst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GIAO DIỆN</a:t>
            </a:r>
          </a:p>
        </p:txBody>
      </p:sp>
      <p:pic>
        <p:nvPicPr>
          <p:cNvPr id="6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DDE9BC33-46B5-4F09-B001-E16C21A825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8055" y="1311774"/>
            <a:ext cx="5323658" cy="47334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328247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doors dir="ver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rrow: Pentagon 3">
            <a:extLst>
              <a:ext uri="{FF2B5EF4-FFF2-40B4-BE49-F238E27FC236}">
                <a16:creationId xmlns:a16="http://schemas.microsoft.com/office/drawing/2014/main" id="{D17A1F80-665E-437E-9E89-099167BF1F94}"/>
              </a:ext>
            </a:extLst>
          </p:cNvPr>
          <p:cNvSpPr/>
          <p:nvPr/>
        </p:nvSpPr>
        <p:spPr>
          <a:xfrm>
            <a:off x="0" y="0"/>
            <a:ext cx="3138055" cy="758537"/>
          </a:xfrm>
          <a:prstGeom prst="homePlate">
            <a:avLst>
              <a:gd name="adj" fmla="val 37391"/>
            </a:avLst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GIAO DIỆN</a:t>
            </a:r>
          </a:p>
        </p:txBody>
      </p:sp>
      <p:pic>
        <p:nvPicPr>
          <p:cNvPr id="6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AE566162-9975-4277-B741-33FADA07CE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421" y="915034"/>
            <a:ext cx="9839158" cy="58187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4529447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rrow: Pentagon 3">
            <a:extLst>
              <a:ext uri="{FF2B5EF4-FFF2-40B4-BE49-F238E27FC236}">
                <a16:creationId xmlns:a16="http://schemas.microsoft.com/office/drawing/2014/main" id="{8E554377-B27D-48CB-914C-7925C66BB0C0}"/>
              </a:ext>
            </a:extLst>
          </p:cNvPr>
          <p:cNvSpPr/>
          <p:nvPr/>
        </p:nvSpPr>
        <p:spPr>
          <a:xfrm>
            <a:off x="0" y="0"/>
            <a:ext cx="3138055" cy="758537"/>
          </a:xfrm>
          <a:prstGeom prst="homePlate">
            <a:avLst>
              <a:gd name="adj" fmla="val 37391"/>
            </a:avLst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GIAO DIỆN</a:t>
            </a:r>
          </a:p>
        </p:txBody>
      </p:sp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7133124-C328-4BBE-9F8F-9CF540D6B1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179" y="894080"/>
            <a:ext cx="9967642" cy="58670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3017296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rrow: Pentagon 3">
            <a:extLst>
              <a:ext uri="{FF2B5EF4-FFF2-40B4-BE49-F238E27FC236}">
                <a16:creationId xmlns:a16="http://schemas.microsoft.com/office/drawing/2014/main" id="{EDF1AFE8-7835-426B-977C-079933783487}"/>
              </a:ext>
            </a:extLst>
          </p:cNvPr>
          <p:cNvSpPr/>
          <p:nvPr/>
        </p:nvSpPr>
        <p:spPr>
          <a:xfrm>
            <a:off x="0" y="0"/>
            <a:ext cx="3138055" cy="758537"/>
          </a:xfrm>
          <a:prstGeom prst="homePlate">
            <a:avLst>
              <a:gd name="adj" fmla="val 37391"/>
            </a:avLst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GIAO DIỆN</a:t>
            </a:r>
          </a:p>
        </p:txBody>
      </p:sp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9E78096-12E3-478D-A079-129EEE0CF5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441" y="936296"/>
            <a:ext cx="9874719" cy="57886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43165047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436E0F2-A64B-471E-93C0-8DFE08CC5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C1E3AB1-2A8C-4607-9FAE-D8BDB280F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6D66059-832F-40B6-A35F-F56C8F38A1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515E2ED-7EA9-448D-83FA-54C3DF972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0595356-EABD-4767-AC9D-EA21FF115E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8CD9F06-9628-469C-B788-A894E3E08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550A431-0B61-421B-B4B7-24C0CFF0F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3FA49195-69EB-4E39-A68A-C232E2D03E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3280B82-CD55-43FD-92C4-F05E2A8D1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29882" y="0"/>
            <a:ext cx="4318598" cy="133719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4D9248B-0006-4BFE-8110-40C16E45C0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487595" y="0"/>
            <a:ext cx="1466711" cy="6858000"/>
          </a:xfrm>
          <a:prstGeom prst="line">
            <a:avLst/>
          </a:prstGeom>
          <a:ln w="127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4C10EA2-1BD8-4267-AA7D-AB8CCA53C3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482080" y="4171575"/>
            <a:ext cx="5739800" cy="268642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E593BB5-7AFA-4C8F-AECA-CE733B1FD0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0296432" y="1116305"/>
            <a:ext cx="1895568" cy="574169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521483B-CE28-412B-9C71-9BE081E9D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8978150" y="4219"/>
            <a:ext cx="3227294" cy="3081499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BD75F78-4912-4FB5-834D-1817BF0A26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34056" y="4619"/>
            <a:ext cx="2771388" cy="773883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C9F4738-DD27-44BE-98C6-AB0B2296BD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-29880" y="5342966"/>
            <a:ext cx="8964704" cy="1515034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Hexagon 4">
            <a:extLst>
              <a:ext uri="{FF2B5EF4-FFF2-40B4-BE49-F238E27FC236}">
                <a16:creationId xmlns:a16="http://schemas.microsoft.com/office/drawing/2014/main" id="{D1F7CD45-9536-4C5E-97E1-6A9F3FBF4B7B}"/>
              </a:ext>
            </a:extLst>
          </p:cNvPr>
          <p:cNvSpPr/>
          <p:nvPr/>
        </p:nvSpPr>
        <p:spPr>
          <a:xfrm>
            <a:off x="2439428" y="1030939"/>
            <a:ext cx="7648714" cy="3792532"/>
          </a:xfrm>
          <a:prstGeom prst="hexagon">
            <a:avLst>
              <a:gd name="adj" fmla="val 44095"/>
              <a:gd name="vf" fmla="val 115470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GIỚI THIỆU</a:t>
            </a:r>
            <a:endParaRPr lang="en-US" sz="7200" i="1" dirty="0"/>
          </a:p>
        </p:txBody>
      </p:sp>
    </p:spTree>
    <p:extLst>
      <p:ext uri="{BB962C8B-B14F-4D97-AF65-F5344CB8AC3E}">
        <p14:creationId xmlns:p14="http://schemas.microsoft.com/office/powerpoint/2010/main" val="2005179640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rrow: Pentagon 3">
            <a:extLst>
              <a:ext uri="{FF2B5EF4-FFF2-40B4-BE49-F238E27FC236}">
                <a16:creationId xmlns:a16="http://schemas.microsoft.com/office/drawing/2014/main" id="{46545295-2592-4397-9D19-1CC1D7D0BB59}"/>
              </a:ext>
            </a:extLst>
          </p:cNvPr>
          <p:cNvSpPr/>
          <p:nvPr/>
        </p:nvSpPr>
        <p:spPr>
          <a:xfrm>
            <a:off x="0" y="0"/>
            <a:ext cx="3138055" cy="758537"/>
          </a:xfrm>
          <a:prstGeom prst="homePlate">
            <a:avLst>
              <a:gd name="adj" fmla="val 37391"/>
            </a:avLst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GIAO DIỆN</a:t>
            </a:r>
          </a:p>
        </p:txBody>
      </p:sp>
      <p:pic>
        <p:nvPicPr>
          <p:cNvPr id="6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1EBE9F58-D12D-4C65-B78C-CE340311F0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9982" y="1042539"/>
            <a:ext cx="6633378" cy="5173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1854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rrow: Pentagon 3">
            <a:extLst>
              <a:ext uri="{FF2B5EF4-FFF2-40B4-BE49-F238E27FC236}">
                <a16:creationId xmlns:a16="http://schemas.microsoft.com/office/drawing/2014/main" id="{F66EDFB2-0561-4455-A17C-3FCB2CFCBFB5}"/>
              </a:ext>
            </a:extLst>
          </p:cNvPr>
          <p:cNvSpPr/>
          <p:nvPr/>
        </p:nvSpPr>
        <p:spPr>
          <a:xfrm>
            <a:off x="0" y="0"/>
            <a:ext cx="3138055" cy="758537"/>
          </a:xfrm>
          <a:prstGeom prst="homePlate">
            <a:avLst>
              <a:gd name="adj" fmla="val 37391"/>
            </a:avLst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GIAO DIỆN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956D071-511B-4CB0-B179-C996A390EE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175" y="985970"/>
            <a:ext cx="9425162" cy="54243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80269302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rrow: Pentagon 3">
            <a:extLst>
              <a:ext uri="{FF2B5EF4-FFF2-40B4-BE49-F238E27FC236}">
                <a16:creationId xmlns:a16="http://schemas.microsoft.com/office/drawing/2014/main" id="{E2D25766-E882-4B84-B2C7-779A391023F1}"/>
              </a:ext>
            </a:extLst>
          </p:cNvPr>
          <p:cNvSpPr/>
          <p:nvPr/>
        </p:nvSpPr>
        <p:spPr>
          <a:xfrm>
            <a:off x="0" y="0"/>
            <a:ext cx="3138055" cy="758537"/>
          </a:xfrm>
          <a:prstGeom prst="homePlate">
            <a:avLst>
              <a:gd name="adj" fmla="val 37391"/>
            </a:avLst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GIAO DIỆN</a:t>
            </a:r>
          </a:p>
        </p:txBody>
      </p:sp>
      <p:pic>
        <p:nvPicPr>
          <p:cNvPr id="6" name="Picture 5" descr="Graphical user interface, application, table&#10;&#10;Description automatically generated">
            <a:extLst>
              <a:ext uri="{FF2B5EF4-FFF2-40B4-BE49-F238E27FC236}">
                <a16:creationId xmlns:a16="http://schemas.microsoft.com/office/drawing/2014/main" id="{C6C6791D-D23A-4503-A221-ED085F52D6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9600" y="943433"/>
            <a:ext cx="7039840" cy="5434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50763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prestige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436E0F2-A64B-471E-93C0-8DFE08CC5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DC1E3AB1-2A8C-4607-9FAE-D8BDB280F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6D66059-832F-40B6-A35F-F56C8F38A1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A515E2ED-7EA9-448D-83FA-54C3DF972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20595356-EABD-4767-AC9D-EA21FF115E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28CD9F06-9628-469C-B788-A894E3E08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8550A431-0B61-421B-B4B7-24C0CFF0F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2D23EF01-5C9E-4B1E-85FE-E230C5BC9C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pplication, icon&#10;&#10;Description automatically generated">
            <a:extLst>
              <a:ext uri="{FF2B5EF4-FFF2-40B4-BE49-F238E27FC236}">
                <a16:creationId xmlns:a16="http://schemas.microsoft.com/office/drawing/2014/main" id="{FF144777-9337-4BDF-8004-E426B2DC306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4BBA8B30-585D-4596-A896-BF3FD1FB25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FD94027-0273-4AF2-87C2-49EB6D6550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818708" cy="642738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94870472-9E8A-42D0-BDA3-B312F4C72A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0" y="2475298"/>
            <a:ext cx="903767" cy="4382702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BD280D8D-93BB-4BD4-86DA-25993A4B52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1150" y="6033977"/>
            <a:ext cx="4860850" cy="824023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A9FEC981-EB48-4A49-88DF-0A6DB2ECB0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1602476" y="1392865"/>
            <a:ext cx="589524" cy="546513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FB91E5C6-85F3-4BA6-9D1E-794A781F62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1DBFF75F-844B-447A-A83D-D0B0D85175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5640572" y="0"/>
            <a:ext cx="6551428" cy="1004777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lowchart: Alternate Process 5">
            <a:extLst>
              <a:ext uri="{FF2B5EF4-FFF2-40B4-BE49-F238E27FC236}">
                <a16:creationId xmlns:a16="http://schemas.microsoft.com/office/drawing/2014/main" id="{DD5419B9-E83D-482A-B1B0-B6CDFC7AAE2B}"/>
              </a:ext>
            </a:extLst>
          </p:cNvPr>
          <p:cNvSpPr/>
          <p:nvPr/>
        </p:nvSpPr>
        <p:spPr>
          <a:xfrm>
            <a:off x="3940639" y="685800"/>
            <a:ext cx="3716305" cy="962025"/>
          </a:xfrm>
          <a:prstGeom prst="flowChartAlternateProcess">
            <a:avLst/>
          </a:prstGeom>
          <a:solidFill>
            <a:schemeClr val="tx2">
              <a:lumMod val="50000"/>
              <a:lumOff val="50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/>
              <a:t>ĐÁNH GIÁ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11493413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5CF69283-347F-48C0-A04F-77FFA7090C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784437" cy="443850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EAE5B05-FFC8-477E-BB40-52265EB1C953}"/>
              </a:ext>
            </a:extLst>
          </p:cNvPr>
          <p:cNvSpPr txBox="1"/>
          <p:nvPr/>
        </p:nvSpPr>
        <p:spPr>
          <a:xfrm>
            <a:off x="5754255" y="1302328"/>
            <a:ext cx="4664364" cy="3903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Giúp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thư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lí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đầu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sách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bạn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đọc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dễ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dàng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hơn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Thao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tác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đơn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giản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dễ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Dễ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dàng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cập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nhật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thay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đổi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tin.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tư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vấn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giúp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bạn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đọc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lựa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chọn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sách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phù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hợp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515546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73CEEAD0-7DC2-429E-812C-0185EFEA94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669013" cy="430652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5136600-EBDB-4E82-8C0E-0182AAF36955}"/>
              </a:ext>
            </a:extLst>
          </p:cNvPr>
          <p:cNvSpPr txBox="1"/>
          <p:nvPr/>
        </p:nvSpPr>
        <p:spPr>
          <a:xfrm>
            <a:off x="5772728" y="1542473"/>
            <a:ext cx="4664364" cy="33499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mềm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còn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đơn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giản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chưa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phù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hợp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lớn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bảo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mật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chưa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cao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tư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vấn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cần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nhiều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hơn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tỉ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lệ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tư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vấn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chuẩn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xác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nhất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189299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262ABC4B-37D8-4218-BDD8-6DF6A00C0C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A96EF6-4182-40D2-B880-B9E5E1B0C90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0" r="2246" b="1"/>
          <a:stretch/>
        </p:blipFill>
        <p:spPr>
          <a:xfrm>
            <a:off x="0" y="-1"/>
            <a:ext cx="6283755" cy="3586481"/>
          </a:xfrm>
          <a:prstGeom prst="rect">
            <a:avLst/>
          </a:prstGeom>
        </p:spPr>
      </p:pic>
      <p:pic>
        <p:nvPicPr>
          <p:cNvPr id="9" name="Picture 8" descr="A picture containing text, tree, grass, outdoor&#10;&#10;Description automatically generated">
            <a:extLst>
              <a:ext uri="{FF2B5EF4-FFF2-40B4-BE49-F238E27FC236}">
                <a16:creationId xmlns:a16="http://schemas.microsoft.com/office/drawing/2014/main" id="{2C1C8354-B8C1-413D-BFFB-221756ECD55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99" b="-1"/>
          <a:stretch/>
        </p:blipFill>
        <p:spPr>
          <a:xfrm>
            <a:off x="0" y="3768713"/>
            <a:ext cx="6283755" cy="3089287"/>
          </a:xfrm>
          <a:prstGeom prst="rect">
            <a:avLst/>
          </a:prstGeom>
        </p:spPr>
      </p:pic>
      <p:pic>
        <p:nvPicPr>
          <p:cNvPr id="7" name="Picture 6" descr="A picture containing indoor, person, decorated, spectacles&#10;&#10;Description automatically generated">
            <a:extLst>
              <a:ext uri="{FF2B5EF4-FFF2-40B4-BE49-F238E27FC236}">
                <a16:creationId xmlns:a16="http://schemas.microsoft.com/office/drawing/2014/main" id="{F5E56285-53A9-4BD0-BEF7-B83CD458FCD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02" r="30301" b="-1"/>
          <a:stretch/>
        </p:blipFill>
        <p:spPr>
          <a:xfrm>
            <a:off x="6448993" y="6686"/>
            <a:ext cx="57414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40364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airplane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436E0F2-A64B-471E-93C0-8DFE08CC5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C1E3AB1-2A8C-4607-9FAE-D8BDB280F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6D66059-832F-40B6-A35F-F56C8F38A1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515E2ED-7EA9-448D-83FA-54C3DF972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0595356-EABD-4767-AC9D-EA21FF115E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8CD9F06-9628-469C-B788-A894E3E08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550A431-0B61-421B-B4B7-24C0CFF0F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1AF3C8EA-7A37-4A07-BDF2-89EBD3DF2C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pplication, background pattern, arrow&#10;&#10;Description automatically generated">
            <a:extLst>
              <a:ext uri="{FF2B5EF4-FFF2-40B4-BE49-F238E27FC236}">
                <a16:creationId xmlns:a16="http://schemas.microsoft.com/office/drawing/2014/main" id="{5F10B647-2143-43C3-BF2C-0F323C5E878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71" b="510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6" name="Heart 5">
            <a:extLst>
              <a:ext uri="{FF2B5EF4-FFF2-40B4-BE49-F238E27FC236}">
                <a16:creationId xmlns:a16="http://schemas.microsoft.com/office/drawing/2014/main" id="{782D77D2-453B-4641-BA85-AC7990A75149}"/>
              </a:ext>
            </a:extLst>
          </p:cNvPr>
          <p:cNvSpPr/>
          <p:nvPr/>
        </p:nvSpPr>
        <p:spPr>
          <a:xfrm>
            <a:off x="5447071" y="1404114"/>
            <a:ext cx="1082317" cy="1066801"/>
          </a:xfrm>
          <a:prstGeom prst="heart">
            <a:avLst/>
          </a:prstGeom>
          <a:solidFill>
            <a:srgbClr val="FF000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582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repeatCount="indefinite" fill="remove" grpId="0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4436E0F2-A64B-471E-93C0-8DFE08CC5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DC1E3AB1-2A8C-4607-9FAE-D8BDB280F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26D66059-832F-40B6-A35F-F56C8F38A1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A515E2ED-7EA9-448D-83FA-54C3DF972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20595356-EABD-4767-AC9D-EA21FF115E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28CD9F06-9628-469C-B788-A894E3E08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8550A431-0B61-421B-B4B7-24C0CFF0F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A817523A-D1A4-4AA1-A06E-3E8AA7B4B9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04E9E526-05D2-4C66-8B99-CB7BC51F32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2"/>
            <a:ext cx="12192000" cy="685734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9D0F90-200D-412C-A77C-5B1FFE9F1A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9687" y="2501855"/>
            <a:ext cx="4818568" cy="153996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 b="1" dirty="0" err="1"/>
              <a:t>LiBRARY</a:t>
            </a:r>
            <a:endParaRPr lang="en-US" sz="8000" b="1" dirty="0"/>
          </a:p>
        </p:txBody>
      </p:sp>
      <p:pic>
        <p:nvPicPr>
          <p:cNvPr id="31" name="Picture 30" descr="A picture containing text, outdoor, city, night&#10;&#10;Description automatically generated">
            <a:extLst>
              <a:ext uri="{FF2B5EF4-FFF2-40B4-BE49-F238E27FC236}">
                <a16:creationId xmlns:a16="http://schemas.microsoft.com/office/drawing/2014/main" id="{C5A04290-B460-4C75-ABBB-FB094B397A3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70" r="-1" b="-1"/>
          <a:stretch/>
        </p:blipFill>
        <p:spPr>
          <a:xfrm>
            <a:off x="7958352" y="-5965"/>
            <a:ext cx="4233648" cy="3434971"/>
          </a:xfrm>
          <a:custGeom>
            <a:avLst/>
            <a:gdLst/>
            <a:ahLst/>
            <a:cxnLst/>
            <a:rect l="l" t="t" r="r" b="b"/>
            <a:pathLst>
              <a:path w="4233648" h="3434971">
                <a:moveTo>
                  <a:pt x="1032308" y="0"/>
                </a:moveTo>
                <a:lnTo>
                  <a:pt x="4233648" y="0"/>
                </a:lnTo>
                <a:lnTo>
                  <a:pt x="4233648" y="3434971"/>
                </a:lnTo>
                <a:lnTo>
                  <a:pt x="0" y="3434971"/>
                </a:lnTo>
                <a:close/>
              </a:path>
            </a:pathLst>
          </a:custGeom>
        </p:spPr>
      </p:pic>
      <p:pic>
        <p:nvPicPr>
          <p:cNvPr id="17" name="Picture 16" descr="A picture containing sky, outdoor, building&#10;&#10;Description automatically generated">
            <a:extLst>
              <a:ext uri="{FF2B5EF4-FFF2-40B4-BE49-F238E27FC236}">
                <a16:creationId xmlns:a16="http://schemas.microsoft.com/office/drawing/2014/main" id="{A483C911-494E-4723-BB32-B4448EA4DBE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97" r="1" b="1"/>
          <a:stretch/>
        </p:blipFill>
        <p:spPr>
          <a:xfrm>
            <a:off x="6931629" y="3428996"/>
            <a:ext cx="5260371" cy="3452252"/>
          </a:xfrm>
          <a:custGeom>
            <a:avLst/>
            <a:gdLst/>
            <a:ahLst/>
            <a:cxnLst/>
            <a:rect l="l" t="t" r="r" b="b"/>
            <a:pathLst>
              <a:path w="5260371" h="3434971">
                <a:moveTo>
                  <a:pt x="1028714" y="0"/>
                </a:moveTo>
                <a:lnTo>
                  <a:pt x="5260371" y="0"/>
                </a:lnTo>
                <a:lnTo>
                  <a:pt x="5260371" y="3434971"/>
                </a:lnTo>
                <a:lnTo>
                  <a:pt x="0" y="3423010"/>
                </a:lnTo>
                <a:close/>
              </a:path>
            </a:pathLst>
          </a:custGeom>
        </p:spPr>
      </p:pic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F3F47F83-8728-4E0D-BDE6-2C09A035C8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95228" y="0"/>
            <a:ext cx="532263" cy="68580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4096991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3" name="Rectangle 52">
            <a:extLst>
              <a:ext uri="{FF2B5EF4-FFF2-40B4-BE49-F238E27FC236}">
                <a16:creationId xmlns:a16="http://schemas.microsoft.com/office/drawing/2014/main" id="{D6309531-94CD-4CF6-AACE-80EC085E0F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D2C17A-2818-4E03-B597-EC936494A4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4538" y="533401"/>
            <a:ext cx="6238688" cy="1382233"/>
          </a:xfrm>
        </p:spPr>
        <p:txBody>
          <a:bodyPr>
            <a:normAutofit/>
          </a:bodyPr>
          <a:lstStyle/>
          <a:p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NGHIỆP VỤ QUẢN LÝ</a:t>
            </a:r>
          </a:p>
        </p:txBody>
      </p:sp>
      <p:pic>
        <p:nvPicPr>
          <p:cNvPr id="7" name="Content Placeholder 6" descr="A picture containing text, shelf, book, indoor&#10;&#10;Description automatically generated">
            <a:extLst>
              <a:ext uri="{FF2B5EF4-FFF2-40B4-BE49-F238E27FC236}">
                <a16:creationId xmlns:a16="http://schemas.microsoft.com/office/drawing/2014/main" id="{EEF45E97-F2D4-4D8D-B64E-C123995012F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704" r="18658" b="1"/>
          <a:stretch/>
        </p:blipFill>
        <p:spPr>
          <a:xfrm>
            <a:off x="20" y="-7444"/>
            <a:ext cx="4966427" cy="6874330"/>
          </a:xfrm>
          <a:custGeom>
            <a:avLst/>
            <a:gdLst/>
            <a:ahLst/>
            <a:cxnLst/>
            <a:rect l="l" t="t" r="r" b="b"/>
            <a:pathLst>
              <a:path w="4966447" h="6874330">
                <a:moveTo>
                  <a:pt x="0" y="0"/>
                </a:moveTo>
                <a:lnTo>
                  <a:pt x="4966447" y="0"/>
                </a:lnTo>
                <a:lnTo>
                  <a:pt x="3355712" y="6874330"/>
                </a:lnTo>
                <a:lnTo>
                  <a:pt x="0" y="6874330"/>
                </a:lnTo>
                <a:close/>
              </a:path>
            </a:pathLst>
          </a:custGeom>
        </p:spPr>
      </p:pic>
      <p:sp>
        <p:nvSpPr>
          <p:cNvPr id="50" name="Content Placeholder 49">
            <a:extLst>
              <a:ext uri="{FF2B5EF4-FFF2-40B4-BE49-F238E27FC236}">
                <a16:creationId xmlns:a16="http://schemas.microsoft.com/office/drawing/2014/main" id="{F7168B83-D878-4087-85D6-E20D8763AD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6158" y="2301949"/>
            <a:ext cx="6238687" cy="4022650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QUẢN LÝ ĐẦU SÁCH (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lượng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đang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mượn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chưa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mượn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…)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QUẢN LÝ THÔNG TIN ĐỌC GIẢ.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QUẢN LÝ THÔNG TIN MƯỢN TRẢ SÁCH.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CẬP NHẬT THÔNG TIN (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Đọc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giả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thủ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thư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CẬP NHẬT THÔNG TIN SÁCH.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CẬP NHẬT THÔNG MƯỢN TRẢ.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THỐNG KÊ.</a:t>
            </a: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F75BF611-D2A5-4454-8C47-95B0BC422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3627455" y="-19394"/>
            <a:ext cx="806149" cy="6877392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317584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5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5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5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5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5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436E0F2-A64B-471E-93C0-8DFE08CC5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C1E3AB1-2A8C-4607-9FAE-D8BDB280F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6D66059-832F-40B6-A35F-F56C8F38A1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515E2ED-7EA9-448D-83FA-54C3DF972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0595356-EABD-4767-AC9D-EA21FF115E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8CD9F06-9628-469C-B788-A894E3E08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550A431-0B61-421B-B4B7-24C0CFF0F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1AF3C8EA-7A37-4A07-BDF2-89EBD3DF2C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9B31FD3-341A-47ED-8B41-5B31D75ED9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49" b="988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57667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436E0F2-A64B-471E-93C0-8DFE08CC5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C1E3AB1-2A8C-4607-9FAE-D8BDB280F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6D66059-832F-40B6-A35F-F56C8F38A1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515E2ED-7EA9-448D-83FA-54C3DF972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0595356-EABD-4767-AC9D-EA21FF115E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8CD9F06-9628-469C-B788-A894E3E08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550A431-0B61-421B-B4B7-24C0CFF0F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1AF3C8EA-7A37-4A07-BDF2-89EBD3DF2C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Diagram, text, letter&#10;&#10;Description automatically generated">
            <a:extLst>
              <a:ext uri="{FF2B5EF4-FFF2-40B4-BE49-F238E27FC236}">
                <a16:creationId xmlns:a16="http://schemas.microsoft.com/office/drawing/2014/main" id="{C86DDDFF-5F0C-4B9A-BBC9-ABAEF7E7DC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D825B26-E990-4B47-9EEE-6854221452FA}"/>
              </a:ext>
            </a:extLst>
          </p:cNvPr>
          <p:cNvSpPr/>
          <p:nvPr/>
        </p:nvSpPr>
        <p:spPr>
          <a:xfrm>
            <a:off x="762648" y="557475"/>
            <a:ext cx="1066670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i="1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tx2">
                    <a:lumMod val="75000"/>
                    <a:lumOff val="25000"/>
                  </a:schemeClr>
                </a:solidFill>
                <a:effectLst>
                  <a:outerShdw dist="38100" dir="2640000" algn="bl" rotWithShape="0">
                    <a:schemeClr val="accent1"/>
                  </a:outerShdw>
                  <a:reflection blurRad="6350" stA="55000" endA="300" endPos="45500" dir="5400000" sy="-10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PHẦN MỀM QUẢN LÝ THƯ VIỆN</a:t>
            </a:r>
          </a:p>
        </p:txBody>
      </p:sp>
    </p:spTree>
    <p:extLst>
      <p:ext uri="{BB962C8B-B14F-4D97-AF65-F5344CB8AC3E}">
        <p14:creationId xmlns:p14="http://schemas.microsoft.com/office/powerpoint/2010/main" val="32851199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436E0F2-A64B-471E-93C0-8DFE08CC5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C1E3AB1-2A8C-4607-9FAE-D8BDB280F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6D66059-832F-40B6-A35F-F56C8F38A1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515E2ED-7EA9-448D-83FA-54C3DF972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0595356-EABD-4767-AC9D-EA21FF115E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8CD9F06-9628-469C-B788-A894E3E08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550A431-0B61-421B-B4B7-24C0CFF0F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1AF3C8EA-7A37-4A07-BDF2-89EBD3DF2C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2A4EA16-3434-4F9A-9679-6878C17620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90" b="1066"/>
          <a:stretch/>
        </p:blipFill>
        <p:spPr>
          <a:xfrm>
            <a:off x="20" y="-4763"/>
            <a:ext cx="12191980" cy="6857990"/>
          </a:xfrm>
          <a:prstGeom prst="rect">
            <a:avLst/>
          </a:prstGeom>
        </p:spPr>
      </p:pic>
      <p:sp>
        <p:nvSpPr>
          <p:cNvPr id="7" name="Flowchart: Connector 6">
            <a:extLst>
              <a:ext uri="{FF2B5EF4-FFF2-40B4-BE49-F238E27FC236}">
                <a16:creationId xmlns:a16="http://schemas.microsoft.com/office/drawing/2014/main" id="{E320EFEC-BE1F-4C2A-8484-59F22BC3308B}"/>
              </a:ext>
            </a:extLst>
          </p:cNvPr>
          <p:cNvSpPr/>
          <p:nvPr/>
        </p:nvSpPr>
        <p:spPr>
          <a:xfrm>
            <a:off x="8312727" y="2115127"/>
            <a:ext cx="3066473" cy="2909455"/>
          </a:xfrm>
          <a:prstGeom prst="flowChartConnector">
            <a:avLst/>
          </a:prstGeom>
          <a:solidFill>
            <a:schemeClr val="tx2">
              <a:lumMod val="25000"/>
              <a:lumOff val="75000"/>
            </a:schemeClr>
          </a:solidFill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PHƯƠNG THỨC VẬN HÀNH</a:t>
            </a:r>
          </a:p>
        </p:txBody>
      </p:sp>
    </p:spTree>
    <p:extLst>
      <p:ext uri="{BB962C8B-B14F-4D97-AF65-F5344CB8AC3E}">
        <p14:creationId xmlns:p14="http://schemas.microsoft.com/office/powerpoint/2010/main" val="1387790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rrow: Pentagon 3">
            <a:extLst>
              <a:ext uri="{FF2B5EF4-FFF2-40B4-BE49-F238E27FC236}">
                <a16:creationId xmlns:a16="http://schemas.microsoft.com/office/drawing/2014/main" id="{F0D49BCE-AA49-4B00-80F0-9C9579A4CF08}"/>
              </a:ext>
            </a:extLst>
          </p:cNvPr>
          <p:cNvSpPr/>
          <p:nvPr/>
        </p:nvSpPr>
        <p:spPr>
          <a:xfrm>
            <a:off x="0" y="0"/>
            <a:ext cx="3138055" cy="758537"/>
          </a:xfrm>
          <a:prstGeom prst="homePlate">
            <a:avLst>
              <a:gd name="adj" fmla="val 37391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i="1">
                <a:latin typeface="Times New Roman" panose="02020603050405020304" pitchFamily="18" charset="0"/>
                <a:cs typeface="Times New Roman" panose="02020603050405020304" pitchFamily="18" charset="0"/>
              </a:rPr>
              <a:t>CẤU TRÚC</a:t>
            </a:r>
            <a:endParaRPr lang="en-US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11C835-9AD1-42C6-9D53-E1EC7CBFD2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2470" y="1090373"/>
            <a:ext cx="5869530" cy="2224326"/>
          </a:xfrm>
          <a:prstGeom prst="rect">
            <a:avLst/>
          </a:prstGeom>
        </p:spPr>
      </p:pic>
      <p:pic>
        <p:nvPicPr>
          <p:cNvPr id="8" name="Picture 7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ADC8A1F4-CEA4-4FC9-9B35-468B27E189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149" y="1090374"/>
            <a:ext cx="6148885" cy="222432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390F0A1-8F05-43C7-BA6A-6689B4B472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2028" y="3429000"/>
            <a:ext cx="7404548" cy="3013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861696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rrow: Pentagon 4">
            <a:extLst>
              <a:ext uri="{FF2B5EF4-FFF2-40B4-BE49-F238E27FC236}">
                <a16:creationId xmlns:a16="http://schemas.microsoft.com/office/drawing/2014/main" id="{3C18897A-DF4C-4C94-AF65-BD1E042975B9}"/>
              </a:ext>
            </a:extLst>
          </p:cNvPr>
          <p:cNvSpPr/>
          <p:nvPr/>
        </p:nvSpPr>
        <p:spPr>
          <a:xfrm>
            <a:off x="0" y="0"/>
            <a:ext cx="3138055" cy="758537"/>
          </a:xfrm>
          <a:prstGeom prst="homePlate">
            <a:avLst>
              <a:gd name="adj" fmla="val 37391"/>
            </a:avLst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GIAO DIỆN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3DBC153-C821-43E6-A618-B2CA630DED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4760" y="870297"/>
            <a:ext cx="9682480" cy="58446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782733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theme/theme1.xml><?xml version="1.0" encoding="utf-8"?>
<a:theme xmlns:a="http://schemas.openxmlformats.org/drawingml/2006/main" name="AngleLinesVTI">
  <a:themeElements>
    <a:clrScheme name="AnalogousFromLightSeedLeftStep">
      <a:dk1>
        <a:srgbClr val="000000"/>
      </a:dk1>
      <a:lt1>
        <a:srgbClr val="FFFFFF"/>
      </a:lt1>
      <a:dk2>
        <a:srgbClr val="243141"/>
      </a:dk2>
      <a:lt2>
        <a:srgbClr val="E8E7E2"/>
      </a:lt2>
      <a:accent1>
        <a:srgbClr val="949BC8"/>
      </a:accent1>
      <a:accent2>
        <a:srgbClr val="7D9FBC"/>
      </a:accent2>
      <a:accent3>
        <a:srgbClr val="81ACAE"/>
      </a:accent3>
      <a:accent4>
        <a:srgbClr val="74AE98"/>
      </a:accent4>
      <a:accent5>
        <a:srgbClr val="82AF8B"/>
      </a:accent5>
      <a:accent6>
        <a:srgbClr val="80AE74"/>
      </a:accent6>
      <a:hlink>
        <a:srgbClr val="8A8454"/>
      </a:hlink>
      <a:folHlink>
        <a:srgbClr val="7F7F7F"/>
      </a:folHlink>
    </a:clrScheme>
    <a:fontScheme name="Walbaum Light Univers Light">
      <a:majorFont>
        <a:latin typeface="Walbaum Display Light"/>
        <a:ea typeface=""/>
        <a:cs typeface=""/>
      </a:majorFont>
      <a:minorFont>
        <a:latin typeface="Univers Condensed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ngleLinesVTI" id="{BC1FC193-C72F-4761-9899-1105EDF6BAE8}" vid="{64612625-F022-44B7-B9FA-9D26DEDBDC2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</TotalTime>
  <Words>217</Words>
  <Application>Microsoft Office PowerPoint</Application>
  <PresentationFormat>Widescreen</PresentationFormat>
  <Paragraphs>38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Arial</vt:lpstr>
      <vt:lpstr>Times New Roman</vt:lpstr>
      <vt:lpstr>Univers Condensed Light</vt:lpstr>
      <vt:lpstr>Walbaum Display Light</vt:lpstr>
      <vt:lpstr>AngleLinesVTI</vt:lpstr>
      <vt:lpstr>PowerPoint Presentation</vt:lpstr>
      <vt:lpstr>PowerPoint Presentation</vt:lpstr>
      <vt:lpstr>LiBRARY</vt:lpstr>
      <vt:lpstr>NGHIỆP VỤ QUẢN LÝ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Đông Nguyễn</dc:creator>
  <cp:lastModifiedBy>Đông Nguyễn</cp:lastModifiedBy>
  <cp:revision>2</cp:revision>
  <dcterms:created xsi:type="dcterms:W3CDTF">2020-12-14T06:24:37Z</dcterms:created>
  <dcterms:modified xsi:type="dcterms:W3CDTF">2020-12-14T07:44:09Z</dcterms:modified>
</cp:coreProperties>
</file>